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2045" y="-9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4B40-89AF-4D5B-85D4-79BD1EABA63E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3D0F-C6E7-4973-B0FF-A6FE2B13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2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4B40-89AF-4D5B-85D4-79BD1EABA63E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3D0F-C6E7-4973-B0FF-A6FE2B13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4B40-89AF-4D5B-85D4-79BD1EABA63E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3D0F-C6E7-4973-B0FF-A6FE2B13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7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4B40-89AF-4D5B-85D4-79BD1EABA63E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3D0F-C6E7-4973-B0FF-A6FE2B13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49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4B40-89AF-4D5B-85D4-79BD1EABA63E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3D0F-C6E7-4973-B0FF-A6FE2B13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33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4B40-89AF-4D5B-85D4-79BD1EABA63E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3D0F-C6E7-4973-B0FF-A6FE2B13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7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4B40-89AF-4D5B-85D4-79BD1EABA63E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3D0F-C6E7-4973-B0FF-A6FE2B13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0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4B40-89AF-4D5B-85D4-79BD1EABA63E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3D0F-C6E7-4973-B0FF-A6FE2B13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3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4B40-89AF-4D5B-85D4-79BD1EABA63E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3D0F-C6E7-4973-B0FF-A6FE2B13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00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4B40-89AF-4D5B-85D4-79BD1EABA63E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3D0F-C6E7-4973-B0FF-A6FE2B13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2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4B40-89AF-4D5B-85D4-79BD1EABA63E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3D0F-C6E7-4973-B0FF-A6FE2B13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17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B4B40-89AF-4D5B-85D4-79BD1EABA63E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53D0F-C6E7-4973-B0FF-A6FE2B13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7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2" t="20157" r="65672" b="68036"/>
          <a:stretch/>
        </p:blipFill>
        <p:spPr bwMode="auto">
          <a:xfrm>
            <a:off x="685800" y="1257561"/>
            <a:ext cx="5918200" cy="1739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3048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Vision Screening  Outline Folders and Documents As Released In 4 Parts</a:t>
            </a:r>
            <a:endParaRPr lang="en-US" u="sng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2" t="44031" r="67224" b="34074"/>
          <a:stretch/>
        </p:blipFill>
        <p:spPr bwMode="auto">
          <a:xfrm>
            <a:off x="635000" y="4038600"/>
            <a:ext cx="5613400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2" t="34292" r="67482" b="58209"/>
          <a:stretch/>
        </p:blipFill>
        <p:spPr bwMode="auto">
          <a:xfrm>
            <a:off x="685801" y="2971800"/>
            <a:ext cx="55626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5383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" y="1524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Vision Screening  Outline Folders and Documents Condensed  Into  One Folder</a:t>
            </a:r>
            <a:endParaRPr lang="en-US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6294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Key Documents in Folder M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" y="82296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Key documents are the Turnkey Vision Screening Outline  and the List of Outline Documents for navigating all documents.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88197" y="910525"/>
            <a:ext cx="6293603" cy="5018868"/>
            <a:chOff x="488197" y="1295400"/>
            <a:chExt cx="6293603" cy="501886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02" t="20127" r="64119" b="67764"/>
            <a:stretch/>
          </p:blipFill>
          <p:spPr bwMode="auto">
            <a:xfrm>
              <a:off x="488197" y="1295400"/>
              <a:ext cx="6293603" cy="1804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02" t="36708" r="64119" b="58299"/>
            <a:stretch/>
          </p:blipFill>
          <p:spPr bwMode="auto">
            <a:xfrm>
              <a:off x="488197" y="3048000"/>
              <a:ext cx="6293603" cy="743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02" t="46693" r="64119" b="50900"/>
            <a:stretch/>
          </p:blipFill>
          <p:spPr bwMode="auto">
            <a:xfrm>
              <a:off x="488197" y="3810000"/>
              <a:ext cx="6293603" cy="358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02" t="51582" r="64119" b="34169"/>
            <a:stretch/>
          </p:blipFill>
          <p:spPr bwMode="auto">
            <a:xfrm>
              <a:off x="488197" y="4191000"/>
              <a:ext cx="6293603" cy="2123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18"/>
            <p:cNvSpPr/>
            <p:nvPr/>
          </p:nvSpPr>
          <p:spPr>
            <a:xfrm>
              <a:off x="4648200" y="1295400"/>
              <a:ext cx="418069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572000" y="8881646"/>
            <a:ext cx="1942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Version 6/15/19</a:t>
            </a:r>
            <a:endParaRPr lang="en-US" sz="1600" dirty="0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12" t="13089" r="33578" b="68455"/>
          <a:stretch/>
        </p:blipFill>
        <p:spPr bwMode="auto">
          <a:xfrm>
            <a:off x="2044100" y="5867400"/>
            <a:ext cx="414786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75" t="65396" r="2336"/>
          <a:stretch/>
        </p:blipFill>
        <p:spPr bwMode="auto">
          <a:xfrm>
            <a:off x="3237469" y="7847083"/>
            <a:ext cx="1334531" cy="458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V="1">
            <a:off x="1219200" y="6629400"/>
            <a:ext cx="927700" cy="15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308700" y="6934200"/>
            <a:ext cx="8249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39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8675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2" t="20127" r="64119" b="67764"/>
          <a:stretch/>
        </p:blipFill>
        <p:spPr bwMode="auto">
          <a:xfrm>
            <a:off x="488197" y="1295400"/>
            <a:ext cx="6293603" cy="180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" y="3048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Vision Screening  Outline Folders and Documents Condensed  Into  One Folder</a:t>
            </a:r>
            <a:endParaRPr lang="en-US" u="sng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2" t="36708" r="64119" b="58299"/>
          <a:stretch/>
        </p:blipFill>
        <p:spPr bwMode="auto">
          <a:xfrm>
            <a:off x="488197" y="3048000"/>
            <a:ext cx="6293603" cy="743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2" t="46693" r="64119" b="50900"/>
          <a:stretch/>
        </p:blipFill>
        <p:spPr bwMode="auto">
          <a:xfrm>
            <a:off x="488197" y="3810000"/>
            <a:ext cx="6293603" cy="35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2" t="51582" r="64119" b="34169"/>
          <a:stretch/>
        </p:blipFill>
        <p:spPr bwMode="auto">
          <a:xfrm>
            <a:off x="488197" y="4191000"/>
            <a:ext cx="6293603" cy="2123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28" t="19580" r="22533" b="68743"/>
          <a:stretch/>
        </p:blipFill>
        <p:spPr bwMode="auto">
          <a:xfrm>
            <a:off x="1986888" y="6324600"/>
            <a:ext cx="4490112" cy="15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75" t="65396" r="2336"/>
          <a:stretch/>
        </p:blipFill>
        <p:spPr bwMode="auto">
          <a:xfrm>
            <a:off x="3048000" y="7620000"/>
            <a:ext cx="1563131" cy="537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6783453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Key Documents in Folder M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295400" y="6553200"/>
            <a:ext cx="762000" cy="2302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" idx="3"/>
          </p:cNvCxnSpPr>
          <p:nvPr/>
        </p:nvCxnSpPr>
        <p:spPr>
          <a:xfrm flipV="1">
            <a:off x="1371600" y="6934201"/>
            <a:ext cx="685800" cy="310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8600" y="82296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Key documents are the Turnkey Vision Screening Outline  and the List of Outline Documents for navigating all documents.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648200" y="1295400"/>
            <a:ext cx="418069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572000" y="8881646"/>
            <a:ext cx="1942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Version 6/12/20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07060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83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</dc:creator>
  <cp:lastModifiedBy>Doug</cp:lastModifiedBy>
  <cp:revision>11</cp:revision>
  <dcterms:created xsi:type="dcterms:W3CDTF">2019-06-20T20:00:44Z</dcterms:created>
  <dcterms:modified xsi:type="dcterms:W3CDTF">2020-07-06T23:39:52Z</dcterms:modified>
</cp:coreProperties>
</file>